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Adaptacja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Jak pomóc dziecku w procesie adaptacji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0317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 czym polega adaptacja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Adaptacja jest procesem w którym dziecko przystosowuje się do nowej dla siebie sytuacji, nabiera poczucia bezpieczeństwa i buduje relacje z nowymi osobami.</a:t>
            </a:r>
          </a:p>
          <a:p>
            <a:r>
              <a:rPr lang="pl-PL" dirty="0" smtClean="0"/>
              <a:t>Adaptacja to proces, który dotyczy też Ciebie, Rodzicu –Twój niepokój, Twój stres, Twój lęk, </a:t>
            </a:r>
            <a:r>
              <a:rPr lang="pl-PL"/>
              <a:t>Twoje </a:t>
            </a:r>
            <a:r>
              <a:rPr lang="pl-PL" smtClean="0"/>
              <a:t>emocje </a:t>
            </a:r>
            <a:r>
              <a:rPr lang="pl-PL" dirty="0" smtClean="0"/>
              <a:t>są ważne. Twoje nastawienie wpływa na dziecko, dlatego nie ignoruj swoich emocji. Jeżeli masz obawy –  rozmawiaj o nich. Współpracując razem pomożemy dziecku.</a:t>
            </a:r>
          </a:p>
        </p:txBody>
      </p:sp>
    </p:spTree>
    <p:extLst>
      <p:ext uri="{BB962C8B-B14F-4D97-AF65-F5344CB8AC3E}">
        <p14:creationId xmlns:p14="http://schemas.microsoft.com/office/powerpoint/2010/main" val="121637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długo trwa adaptacja?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 smtClean="0"/>
              <a:t>Długość procesu adaptacyjnego zależy od wielu czynników. </a:t>
            </a:r>
          </a:p>
          <a:p>
            <a:pPr marL="0" indent="0">
              <a:buNone/>
            </a:pPr>
            <a:r>
              <a:rPr lang="pl-PL" dirty="0" smtClean="0"/>
              <a:t>Pierwszym z nich jest wrodzony temperament dziecka. </a:t>
            </a:r>
          </a:p>
          <a:p>
            <a:pPr marL="0" indent="0">
              <a:buNone/>
            </a:pPr>
            <a:r>
              <a:rPr lang="pl-PL" dirty="0" smtClean="0"/>
              <a:t>Część dzieci szybko dostosowuje się do nowych sytuacji, nie boją się nieznanych osób. Rzadko reagują silnym wybuchem emocji, mają stałe pory jedzenia, spania i aktywności, takie dzieci mogą przejść proces adaptacyjny w przeciągu kilku dni.</a:t>
            </a:r>
          </a:p>
          <a:p>
            <a:pPr marL="0" indent="0">
              <a:buNone/>
            </a:pPr>
            <a:r>
              <a:rPr lang="pl-PL" dirty="0" smtClean="0"/>
              <a:t>Inna grupa dzieci jest bardzo wrażliwa, na każdą zmianę reagują silnymi emocjami (np. głośnym i długotrwałym płaczem). Nagły hałas, mokra koszulka, wyjazd w inne miejsce np. podczas wakacji jest dla nich dużym źródłem stresu. Często mają nieregularne pory spania czy posiłków.  W tym przypadku adaptacja może trwać długo. </a:t>
            </a:r>
          </a:p>
          <a:p>
            <a:pPr marL="0" indent="0">
              <a:buNone/>
            </a:pPr>
            <a:r>
              <a:rPr lang="pl-PL" dirty="0" smtClean="0"/>
              <a:t>Pamiętaj, każde dziecko jest inne, działając razem będziemy szukać nowych rozwiązań, aby Twoje dziecko czuło się w żłobku dobrze. </a:t>
            </a:r>
          </a:p>
        </p:txBody>
      </p:sp>
    </p:spTree>
    <p:extLst>
      <p:ext uri="{BB962C8B-B14F-4D97-AF65-F5344CB8AC3E}">
        <p14:creationId xmlns:p14="http://schemas.microsoft.com/office/powerpoint/2010/main" val="1669092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2" y="763324"/>
            <a:ext cx="9601196" cy="72357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Co jest wspierające dla dziecka w procesie adaptacji ?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1789043"/>
            <a:ext cx="9601196" cy="4086825"/>
          </a:xfrm>
        </p:spPr>
        <p:txBody>
          <a:bodyPr>
            <a:noAutofit/>
          </a:bodyPr>
          <a:lstStyle/>
          <a:p>
            <a:r>
              <a:rPr lang="pl-PL" sz="1500" dirty="0" smtClean="0"/>
              <a:t>1. Opowiadaj dziecku o zmianie która ma nastąpić. </a:t>
            </a:r>
          </a:p>
          <a:p>
            <a:r>
              <a:rPr lang="pl-PL" sz="1500" dirty="0" smtClean="0"/>
              <a:t>2. Czytaj dziecku książki oswajające pójście do żłobka/przedszkola.</a:t>
            </a:r>
          </a:p>
          <a:p>
            <a:r>
              <a:rPr lang="pl-PL" sz="1500" dirty="0" smtClean="0"/>
              <a:t>3. Jeżeli Twój maluch nigdy nie zostawał bez Ciebie, postaraj się aby pobyt w żłobku nie był Waszą pierwszą rozłąką.</a:t>
            </a:r>
          </a:p>
          <a:p>
            <a:r>
              <a:rPr lang="pl-PL" sz="1500" dirty="0" smtClean="0"/>
              <a:t>4. Poinformuj dziecko kiedy po nie przyjdziesz i zawsze stosuj się do tego. Np. mamusia przyjdzie po Ciebie po zupce. </a:t>
            </a:r>
          </a:p>
          <a:p>
            <a:r>
              <a:rPr lang="pl-PL" sz="1500" dirty="0" smtClean="0"/>
              <a:t>5. Zachowaj spokój, uzbrój się w cierpliwość – pamiętaj, że płacz dziecka podczas procesu adaptacji jest naturalną reakcją. Dziecko potrzebuje czasu aby poradzić sobie z nową dla siebie sytuacją oraz nabrać zaufania do nowego miejsca. </a:t>
            </a:r>
          </a:p>
          <a:p>
            <a:r>
              <a:rPr lang="pl-PL" sz="1500" dirty="0"/>
              <a:t>6</a:t>
            </a:r>
            <a:r>
              <a:rPr lang="pl-PL" sz="1500" dirty="0" smtClean="0"/>
              <a:t>. Nie przedłużaj pożegnania z dzieckiem, nie machaj, nie wołaj gdy maluszek będzie już w sali. </a:t>
            </a:r>
          </a:p>
          <a:p>
            <a:r>
              <a:rPr lang="pl-PL" sz="1500" dirty="0"/>
              <a:t>7</a:t>
            </a:r>
            <a:r>
              <a:rPr lang="pl-PL" sz="1500" dirty="0" smtClean="0"/>
              <a:t>. </a:t>
            </a:r>
            <a:r>
              <a:rPr lang="pl-PL" sz="1500" dirty="0"/>
              <a:t>N</a:t>
            </a:r>
            <a:r>
              <a:rPr lang="pl-PL" sz="1500" dirty="0" smtClean="0"/>
              <a:t>ie dawaj komunikatu dziecku, że jest Ci przykro że, musi zostać w żłobku. Przedstawiaj żłobek jako dobre miejsce.</a:t>
            </a:r>
          </a:p>
          <a:p>
            <a:r>
              <a:rPr lang="pl-PL" sz="1500" dirty="0"/>
              <a:t>8</a:t>
            </a:r>
            <a:r>
              <a:rPr lang="pl-PL" sz="1500" dirty="0" smtClean="0"/>
              <a:t>. Mów przy dziecku przyjaźnie o jego ciociach żłobkowych. Na relacji rodzic – opiekun dziecko buduje swoje poczucie bezpieczeństwa. Gdy dziecko widzi nasze pozytywne podejście do cioci łatwiej mu zbudować z nią relacje. </a:t>
            </a:r>
          </a:p>
          <a:p>
            <a:r>
              <a:rPr lang="pl-PL" sz="1500" dirty="0" smtClean="0"/>
              <a:t>9. Przez pierwsze dni dziecka w żłobku w miarę możliwości nie zostawaj go na dłużej niż 4-5h. </a:t>
            </a:r>
          </a:p>
          <a:p>
            <a:r>
              <a:rPr lang="pl-PL" sz="1500" dirty="0" smtClean="0"/>
              <a:t>10. Jeżeli proces adaptacyjny trwa długo, dziecko ma trudność przystosować się do nowej sytuacji, pamiętaj że, zawsze możesz liczyć na współpracę z placówką, będziemy razem szukać nowych rozwiązań. </a:t>
            </a:r>
          </a:p>
        </p:txBody>
      </p:sp>
    </p:spTree>
    <p:extLst>
      <p:ext uri="{BB962C8B-B14F-4D97-AF65-F5344CB8AC3E}">
        <p14:creationId xmlns:p14="http://schemas.microsoft.com/office/powerpoint/2010/main" val="4675239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164</TotalTime>
  <Words>478</Words>
  <Application>Microsoft Office PowerPoint</Application>
  <PresentationFormat>Panoramiczny</PresentationFormat>
  <Paragraphs>22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Organiczny</vt:lpstr>
      <vt:lpstr>Adaptacja </vt:lpstr>
      <vt:lpstr>Na czym polega adaptacja </vt:lpstr>
      <vt:lpstr>Jak długo trwa adaptacja? </vt:lpstr>
      <vt:lpstr>Co jest wspierające dla dziecka w procesie adaptacji 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Adaptacja</dc:title>
  <dc:creator>RWaligórska</dc:creator>
  <cp:lastModifiedBy>RWaligórska</cp:lastModifiedBy>
  <cp:revision>16</cp:revision>
  <dcterms:created xsi:type="dcterms:W3CDTF">2021-08-13T07:37:54Z</dcterms:created>
  <dcterms:modified xsi:type="dcterms:W3CDTF">2021-08-13T10:22:42Z</dcterms:modified>
</cp:coreProperties>
</file>